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228600" algn="ctr">
              <a:spcBef>
                <a:spcPts val="0"/>
              </a:spcBef>
              <a:buSzTx/>
              <a:buNone/>
              <a:defRPr sz="5400"/>
            </a:lvl2pPr>
            <a:lvl3pPr marL="0" indent="457200" algn="ctr">
              <a:spcBef>
                <a:spcPts val="0"/>
              </a:spcBef>
              <a:buSzTx/>
              <a:buNone/>
              <a:defRPr sz="5400"/>
            </a:lvl3pPr>
            <a:lvl4pPr marL="0" indent="685800" algn="ctr">
              <a:spcBef>
                <a:spcPts val="0"/>
              </a:spcBef>
              <a:buSzTx/>
              <a:buNone/>
              <a:defRPr sz="5400"/>
            </a:lvl4pPr>
            <a:lvl5pPr marL="0" indent="914400" algn="ctr">
              <a:spcBef>
                <a:spcPts val="0"/>
              </a:spcBef>
              <a:buSzTx/>
              <a:buNone/>
              <a:defRPr sz="5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13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z="32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“Type a quote here.”"/>
          <p:cNvSpPr txBox="1"/>
          <p:nvPr>
            <p:ph type="body" sz="quarter" idx="14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9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/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/>
          <p:nvPr>
            <p:ph type="pic" idx="13"/>
          </p:nvPr>
        </p:nvSpPr>
        <p:spPr>
          <a:xfrm>
            <a:off x="3125968" y="673100"/>
            <a:ext cx="18135601" cy="8737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le Text"/>
          <p:cNvSpPr txBox="1"/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22" name="Body Level One…"/>
          <p:cNvSpPr txBox="1"/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228600" algn="ctr">
              <a:spcBef>
                <a:spcPts val="0"/>
              </a:spcBef>
              <a:buSzTx/>
              <a:buNone/>
              <a:defRPr sz="5400"/>
            </a:lvl2pPr>
            <a:lvl3pPr marL="0" indent="457200" algn="ctr">
              <a:spcBef>
                <a:spcPts val="0"/>
              </a:spcBef>
              <a:buSzTx/>
              <a:buNone/>
              <a:defRPr sz="5400"/>
            </a:lvl3pPr>
            <a:lvl4pPr marL="0" indent="685800" algn="ctr">
              <a:spcBef>
                <a:spcPts val="0"/>
              </a:spcBef>
              <a:buSzTx/>
              <a:buNone/>
              <a:defRPr sz="5400"/>
            </a:lvl4pPr>
            <a:lvl5pPr marL="0" indent="914400" algn="ctr">
              <a:spcBef>
                <a:spcPts val="0"/>
              </a:spcBef>
              <a:buSzTx/>
              <a:buNone/>
              <a:defRPr sz="5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/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/>
          <p:nvPr>
            <p:ph type="pic" sz="half" idx="13"/>
          </p:nvPr>
        </p:nvSpPr>
        <p:spPr>
          <a:xfrm>
            <a:off x="13165980" y="952500"/>
            <a:ext cx="9525001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le Text"/>
          <p:cNvSpPr txBox="1"/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pPr/>
            <a:r>
              <a:t>Title Text</a:t>
            </a:r>
          </a:p>
        </p:txBody>
      </p:sp>
      <p:sp>
        <p:nvSpPr>
          <p:cNvPr id="40" name="Body Level One…"/>
          <p:cNvSpPr txBox="1"/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228600" algn="ctr">
              <a:spcBef>
                <a:spcPts val="0"/>
              </a:spcBef>
              <a:buSzTx/>
              <a:buNone/>
              <a:defRPr sz="5400"/>
            </a:lvl2pPr>
            <a:lvl3pPr marL="0" indent="457200" algn="ctr">
              <a:spcBef>
                <a:spcPts val="0"/>
              </a:spcBef>
              <a:buSzTx/>
              <a:buNone/>
              <a:defRPr sz="5400"/>
            </a:lvl3pPr>
            <a:lvl4pPr marL="0" indent="685800" algn="ctr">
              <a:spcBef>
                <a:spcPts val="0"/>
              </a:spcBef>
              <a:buSzTx/>
              <a:buNone/>
              <a:defRPr sz="5400"/>
            </a:lvl4pPr>
            <a:lvl5pPr marL="0" indent="914400" algn="ctr">
              <a:spcBef>
                <a:spcPts val="0"/>
              </a:spcBef>
              <a:buSzTx/>
              <a:buNone/>
              <a:defRPr sz="5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/>
          <p:nvPr>
            <p:ph type="pic" sz="half" idx="13"/>
          </p:nvPr>
        </p:nvSpPr>
        <p:spPr>
          <a:xfrm>
            <a:off x="13169900" y="3149600"/>
            <a:ext cx="95250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7" name="Body Level One…"/>
          <p:cNvSpPr txBox="1"/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/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/>
          <p:nvPr>
            <p:ph type="pic" sz="quarter" idx="13"/>
          </p:nvPr>
        </p:nvSpPr>
        <p:spPr>
          <a:xfrm>
            <a:off x="15760700" y="70485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Image"/>
          <p:cNvSpPr/>
          <p:nvPr>
            <p:ph type="pic" sz="quarter" idx="14"/>
          </p:nvPr>
        </p:nvSpPr>
        <p:spPr>
          <a:xfrm>
            <a:off x="15760700" y="11303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Image"/>
          <p:cNvSpPr/>
          <p:nvPr>
            <p:ph type="pic" idx="15"/>
          </p:nvPr>
        </p:nvSpPr>
        <p:spPr>
          <a:xfrm>
            <a:off x="1206500" y="1130300"/>
            <a:ext cx="141732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0.jpeg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7.jpe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8.jpe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9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regulatory capture.001.jpeg" descr="regulatory capture.00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regulatory capture.010.jpeg" descr="regulatory capture.010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regulatory capture.011.jpeg" descr="regulatory capture.01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itle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2" name="Body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3" name="regulatory capture.002.jpeg" descr="regulatory capture.00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regulatory capture.003.jpeg" descr="regulatory capture.003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regulatory capture.004.jpeg" descr="regulatory capture.004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regulatory capture.005.jpeg" descr="regulatory capture.005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regulatory capture.006.jpeg" descr="regulatory capture.00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regulatory capture.007.jpeg" descr="regulatory capture.007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regulatory capture.008.jpeg" descr="regulatory capture.008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regulatory capture.009.jpeg" descr="regulatory capture.009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3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3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