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9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7" r:id="rId26"/>
    <p:sldId id="288" r:id="rId27"/>
    <p:sldId id="289" r:id="rId28"/>
    <p:sldId id="290" r:id="rId29"/>
    <p:sldId id="291" r:id="rId30"/>
    <p:sldId id="292" r:id="rId31"/>
    <p:sldId id="294" r:id="rId3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3429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10287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7145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2057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24003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Gill San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958" autoAdjust="0"/>
    <p:restoredTop sz="94681" autoAdjust="0"/>
  </p:normalViewPr>
  <p:slideViewPr>
    <p:cSldViewPr snapToGrid="0" snapToObjects="1">
      <p:cViewPr varScale="1">
        <p:scale>
          <a:sx n="53" d="100"/>
          <a:sy n="53" d="100"/>
        </p:scale>
        <p:origin x="200" y="352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526947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825500" latinLnBrk="0">
      <a:defRPr sz="3000">
        <a:latin typeface="Lucida Grande"/>
        <a:ea typeface="Lucida Grande"/>
        <a:cs typeface="Lucida Grande"/>
        <a:sym typeface="Lucida Grande"/>
      </a:defRPr>
    </a:lvl1pPr>
    <a:lvl2pPr indent="228600" defTabSz="825500" latinLnBrk="0">
      <a:defRPr sz="3000">
        <a:latin typeface="Lucida Grande"/>
        <a:ea typeface="Lucida Grande"/>
        <a:cs typeface="Lucida Grande"/>
        <a:sym typeface="Lucida Grande"/>
      </a:defRPr>
    </a:lvl2pPr>
    <a:lvl3pPr indent="457200" defTabSz="825500" latinLnBrk="0">
      <a:defRPr sz="3000">
        <a:latin typeface="Lucida Grande"/>
        <a:ea typeface="Lucida Grande"/>
        <a:cs typeface="Lucida Grande"/>
        <a:sym typeface="Lucida Grande"/>
      </a:defRPr>
    </a:lvl3pPr>
    <a:lvl4pPr indent="685800" defTabSz="825500" latinLnBrk="0">
      <a:defRPr sz="3000">
        <a:latin typeface="Lucida Grande"/>
        <a:ea typeface="Lucida Grande"/>
        <a:cs typeface="Lucida Grande"/>
        <a:sym typeface="Lucida Grande"/>
      </a:defRPr>
    </a:lvl4pPr>
    <a:lvl5pPr indent="914400" defTabSz="825500" latinLnBrk="0">
      <a:defRPr sz="3000">
        <a:latin typeface="Lucida Grande"/>
        <a:ea typeface="Lucida Grande"/>
        <a:cs typeface="Lucida Grande"/>
        <a:sym typeface="Lucida Grande"/>
      </a:defRPr>
    </a:lvl5pPr>
    <a:lvl6pPr indent="1143000" defTabSz="825500" latinLnBrk="0">
      <a:defRPr sz="3000">
        <a:latin typeface="Lucida Grande"/>
        <a:ea typeface="Lucida Grande"/>
        <a:cs typeface="Lucida Grande"/>
        <a:sym typeface="Lucida Grande"/>
      </a:defRPr>
    </a:lvl6pPr>
    <a:lvl7pPr indent="1371600" defTabSz="825500" latinLnBrk="0">
      <a:defRPr sz="3000">
        <a:latin typeface="Lucida Grande"/>
        <a:ea typeface="Lucida Grande"/>
        <a:cs typeface="Lucida Grande"/>
        <a:sym typeface="Lucida Grande"/>
      </a:defRPr>
    </a:lvl7pPr>
    <a:lvl8pPr indent="1600200" defTabSz="825500" latinLnBrk="0">
      <a:defRPr sz="3000">
        <a:latin typeface="Lucida Grande"/>
        <a:ea typeface="Lucida Grande"/>
        <a:cs typeface="Lucida Grande"/>
        <a:sym typeface="Lucida Grande"/>
      </a:defRPr>
    </a:lvl8pPr>
    <a:lvl9pPr indent="1828800" defTabSz="825500" latinLnBrk="0">
      <a:defRPr sz="30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ytuł i pod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1739900" y="2298700"/>
            <a:ext cx="20904200" cy="46355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39900" y="7061200"/>
            <a:ext cx="209042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  <a:lvl2pPr marL="0" indent="0" algn="ctr">
              <a:spcBef>
                <a:spcPts val="0"/>
              </a:spcBef>
              <a:buSzTx/>
              <a:buNone/>
              <a:defRPr sz="4800"/>
            </a:lvl2pPr>
            <a:lvl3pPr marL="0" indent="0" algn="ctr">
              <a:spcBef>
                <a:spcPts val="0"/>
              </a:spcBef>
              <a:buSzTx/>
              <a:buNone/>
              <a:defRPr sz="4800"/>
            </a:lvl3pPr>
            <a:lvl4pPr marL="0" indent="0" algn="ctr">
              <a:spcBef>
                <a:spcPts val="0"/>
              </a:spcBef>
              <a:buSzTx/>
              <a:buNone/>
              <a:defRPr sz="4800"/>
            </a:lvl4pPr>
            <a:lvl5pPr marL="0" indent="0" algn="ctr">
              <a:spcBef>
                <a:spcPts val="0"/>
              </a:spcBef>
              <a:buSzTx/>
              <a:buNone/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69750" y="13093700"/>
            <a:ext cx="4191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ytuł i punktory kopia 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0312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ytuł i punktory kopia  copy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ircle"/>
          <p:cNvSpPr/>
          <p:nvPr/>
        </p:nvSpPr>
        <p:spPr>
          <a:xfrm>
            <a:off x="11741150" y="12223750"/>
            <a:ext cx="901700" cy="901700"/>
          </a:xfrm>
          <a:prstGeom prst="ellips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7" name="Circle"/>
          <p:cNvSpPr/>
          <p:nvPr/>
        </p:nvSpPr>
        <p:spPr>
          <a:xfrm>
            <a:off x="11741150" y="12223750"/>
            <a:ext cx="901700" cy="901700"/>
          </a:xfrm>
          <a:prstGeom prst="ellips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403126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ytuł i punktory kopia  copy 1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oppedImage.tiff" descr="droppedImage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ircle"/>
          <p:cNvSpPr/>
          <p:nvPr/>
        </p:nvSpPr>
        <p:spPr>
          <a:xfrm>
            <a:off x="11741150" y="12223750"/>
            <a:ext cx="901700" cy="901700"/>
          </a:xfrm>
          <a:prstGeom prst="ellips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2634" y="12420600"/>
            <a:ext cx="453332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739900" y="355600"/>
            <a:ext cx="20904200" cy="3441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1739900" y="3898900"/>
            <a:ext cx="20904200" cy="854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1117600" marR="0" indent="-8001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171000"/>
        <a:buFontTx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1562100" marR="0" indent="-8001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171000"/>
        <a:buFontTx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2006600" marR="0" indent="-8001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171000"/>
        <a:buFontTx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2451100" marR="0" indent="-8001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171000"/>
        <a:buFontTx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2895600" marR="0" indent="-8001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171000"/>
        <a:buFontTx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3251200" marR="0" indent="-8001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171000"/>
        <a:buFontTx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3606800" marR="0" indent="-8001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171000"/>
        <a:buFontTx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3962400" marR="0" indent="-8001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171000"/>
        <a:buFontTx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4318000" marR="0" indent="-8001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171000"/>
        <a:buFontTx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Justin Arizona 01.jpg" descr="Justin Arizona 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63507" y="1045567"/>
            <a:ext cx="8257114" cy="116248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JV-IvorytonCD.png" descr="JV-IvorytonC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78300" y="929722"/>
            <a:ext cx="12027400" cy="11856556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JV-PortraitShot.jpg" descr="JV-PortraitSho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63296" y="929296"/>
            <a:ext cx="11857408" cy="118574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JV-NewspaperArticle.jpg" descr="JV-NewspaperArticl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5862" y="966443"/>
            <a:ext cx="18252276" cy="11783114"/>
          </a:xfrm>
          <a:prstGeom prst="rect">
            <a:avLst/>
          </a:prstGeom>
          <a:ln w="101600">
            <a:solidFill>
              <a:srgbClr val="6F707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tar"/>
          <p:cNvSpPr/>
          <p:nvPr/>
        </p:nvSpPr>
        <p:spPr>
          <a:xfrm>
            <a:off x="11264631" y="4572000"/>
            <a:ext cx="483138" cy="459491"/>
          </a:xfrm>
          <a:prstGeom prst="star5">
            <a:avLst>
              <a:gd name="adj" fmla="val 25000"/>
              <a:gd name="hf" fmla="val 105146"/>
              <a:gd name="vf" fmla="val 110557"/>
            </a:avLst>
          </a:prstGeom>
          <a:solidFill>
            <a:srgbClr val="40312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403126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97" name="Star"/>
          <p:cNvSpPr/>
          <p:nvPr/>
        </p:nvSpPr>
        <p:spPr>
          <a:xfrm>
            <a:off x="11950431" y="4572000"/>
            <a:ext cx="483138" cy="459491"/>
          </a:xfrm>
          <a:prstGeom prst="star5">
            <a:avLst>
              <a:gd name="adj" fmla="val 25000"/>
              <a:gd name="hf" fmla="val 105146"/>
              <a:gd name="vf" fmla="val 110557"/>
            </a:avLst>
          </a:prstGeom>
          <a:solidFill>
            <a:srgbClr val="40312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403126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98" name="Star"/>
          <p:cNvSpPr/>
          <p:nvPr/>
        </p:nvSpPr>
        <p:spPr>
          <a:xfrm>
            <a:off x="12636231" y="4572000"/>
            <a:ext cx="483138" cy="459491"/>
          </a:xfrm>
          <a:prstGeom prst="star5">
            <a:avLst>
              <a:gd name="adj" fmla="val 25000"/>
              <a:gd name="hf" fmla="val 105146"/>
              <a:gd name="vf" fmla="val 110557"/>
            </a:avLst>
          </a:prstGeom>
          <a:solidFill>
            <a:srgbClr val="40312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403126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99" name="28,647 died in 2014…"/>
          <p:cNvSpPr txBox="1"/>
          <p:nvPr/>
        </p:nvSpPr>
        <p:spPr>
          <a:xfrm>
            <a:off x="8371036" y="5410200"/>
            <a:ext cx="7620001" cy="4013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400">
                <a:solidFill>
                  <a:srgbClr val="403126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28,647 died in 2014</a:t>
            </a:r>
          </a:p>
          <a:p>
            <a:pPr>
              <a:defRPr sz="6400">
                <a:solidFill>
                  <a:srgbClr val="403126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(78/Day)</a:t>
            </a:r>
          </a:p>
        </p:txBody>
      </p:sp>
      <p:pic>
        <p:nvPicPr>
          <p:cNvPr id="100" name="SurgeonGeneral.png" descr="SurgeonGenera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20927" y="9802109"/>
            <a:ext cx="2920220" cy="2847214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U.S. SURGEON GENERAL"/>
          <p:cNvSpPr txBox="1"/>
          <p:nvPr/>
        </p:nvSpPr>
        <p:spPr>
          <a:xfrm>
            <a:off x="6595881" y="1905000"/>
            <a:ext cx="11170311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>
                <a:solidFill>
                  <a:srgbClr val="403126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U.S. SURGEON GENERAL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tar"/>
          <p:cNvSpPr/>
          <p:nvPr/>
        </p:nvSpPr>
        <p:spPr>
          <a:xfrm>
            <a:off x="11264631" y="4572000"/>
            <a:ext cx="483138" cy="459491"/>
          </a:xfrm>
          <a:prstGeom prst="star5">
            <a:avLst>
              <a:gd name="adj" fmla="val 25000"/>
              <a:gd name="hf" fmla="val 105146"/>
              <a:gd name="vf" fmla="val 110557"/>
            </a:avLst>
          </a:prstGeom>
          <a:solidFill>
            <a:srgbClr val="40312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403126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4" name="Star"/>
          <p:cNvSpPr/>
          <p:nvPr/>
        </p:nvSpPr>
        <p:spPr>
          <a:xfrm>
            <a:off x="11950431" y="4572000"/>
            <a:ext cx="483138" cy="459491"/>
          </a:xfrm>
          <a:prstGeom prst="star5">
            <a:avLst>
              <a:gd name="adj" fmla="val 25000"/>
              <a:gd name="hf" fmla="val 105146"/>
              <a:gd name="vf" fmla="val 110557"/>
            </a:avLst>
          </a:prstGeom>
          <a:solidFill>
            <a:srgbClr val="40312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403126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5" name="Star"/>
          <p:cNvSpPr/>
          <p:nvPr/>
        </p:nvSpPr>
        <p:spPr>
          <a:xfrm>
            <a:off x="12636231" y="4572000"/>
            <a:ext cx="483138" cy="459491"/>
          </a:xfrm>
          <a:prstGeom prst="star5">
            <a:avLst>
              <a:gd name="adj" fmla="val 25000"/>
              <a:gd name="hf" fmla="val 105146"/>
              <a:gd name="vf" fmla="val 110557"/>
            </a:avLst>
          </a:prstGeom>
          <a:solidFill>
            <a:srgbClr val="40312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403126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06" name="20.8 Million Suffer Substance Abuse Disorder…"/>
          <p:cNvSpPr txBox="1"/>
          <p:nvPr/>
        </p:nvSpPr>
        <p:spPr>
          <a:xfrm>
            <a:off x="3709342" y="6261099"/>
            <a:ext cx="16943389" cy="231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6400">
                <a:solidFill>
                  <a:srgbClr val="403126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20.8 Million Suffer Substance Abuse Disorder</a:t>
            </a:r>
          </a:p>
          <a:p>
            <a:pPr>
              <a:defRPr sz="6400">
                <a:solidFill>
                  <a:srgbClr val="403126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r>
              <a:t>Only 1 in 10 Treated</a:t>
            </a:r>
          </a:p>
        </p:txBody>
      </p:sp>
      <p:pic>
        <p:nvPicPr>
          <p:cNvPr id="107" name="SurgeonGeneral.png" descr="SurgeonGenera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20927" y="9802109"/>
            <a:ext cx="2920220" cy="2847214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U.S. SURGEON GENERAL"/>
          <p:cNvSpPr txBox="1"/>
          <p:nvPr/>
        </p:nvSpPr>
        <p:spPr>
          <a:xfrm>
            <a:off x="6595881" y="1905000"/>
            <a:ext cx="11170311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>
                <a:solidFill>
                  <a:srgbClr val="403126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U.S. SURGEON GENERAL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JV-DareCard.jpg" descr="JV-DareCar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80882" y="983127"/>
            <a:ext cx="18622236" cy="11749746"/>
          </a:xfrm>
          <a:prstGeom prst="rect">
            <a:avLst/>
          </a:prstGeom>
          <a:ln w="76200">
            <a:solidFill>
              <a:srgbClr val="6F7070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113" name="Screen Shot 2017-10-29 at 2.40.36 PM.png" descr="Screen Shot 2017-10-29 at 2.40.3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70250" y="431800"/>
            <a:ext cx="17843500" cy="12852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ircle"/>
          <p:cNvSpPr/>
          <p:nvPr/>
        </p:nvSpPr>
        <p:spPr>
          <a:xfrm>
            <a:off x="16355603" y="8289693"/>
            <a:ext cx="1943101" cy="1943101"/>
          </a:xfrm>
          <a:prstGeom prst="ellipse">
            <a:avLst/>
          </a:prstGeom>
          <a:solidFill>
            <a:srgbClr val="228888"/>
          </a:solidFill>
          <a:ln w="25400">
            <a:solidFill>
              <a:srgbClr val="228888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228888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16" name="Circle"/>
          <p:cNvSpPr/>
          <p:nvPr/>
        </p:nvSpPr>
        <p:spPr>
          <a:xfrm>
            <a:off x="2539364" y="4692650"/>
            <a:ext cx="1943101" cy="1943100"/>
          </a:xfrm>
          <a:prstGeom prst="ellipse">
            <a:avLst/>
          </a:prstGeom>
          <a:solidFill>
            <a:srgbClr val="228888"/>
          </a:solidFill>
          <a:ln w="25400">
            <a:solidFill>
              <a:srgbClr val="228888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228888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17" name="New Friends"/>
          <p:cNvSpPr txBox="1"/>
          <p:nvPr/>
        </p:nvSpPr>
        <p:spPr>
          <a:xfrm>
            <a:off x="15522497" y="10410593"/>
            <a:ext cx="3613405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403126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New Friends</a:t>
            </a:r>
          </a:p>
        </p:txBody>
      </p:sp>
      <p:sp>
        <p:nvSpPr>
          <p:cNvPr id="118" name="Circle"/>
          <p:cNvSpPr/>
          <p:nvPr/>
        </p:nvSpPr>
        <p:spPr>
          <a:xfrm>
            <a:off x="16353826" y="8308743"/>
            <a:ext cx="1943101" cy="1943101"/>
          </a:xfrm>
          <a:prstGeom prst="ellipse">
            <a:avLst/>
          </a:prstGeom>
          <a:ln w="25400">
            <a:solidFill>
              <a:srgbClr val="228888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19" name="Line"/>
          <p:cNvSpPr/>
          <p:nvPr/>
        </p:nvSpPr>
        <p:spPr>
          <a:xfrm flipH="1">
            <a:off x="3543300" y="-495301"/>
            <a:ext cx="1" cy="5156202"/>
          </a:xfrm>
          <a:prstGeom prst="line">
            <a:avLst/>
          </a:prstGeom>
          <a:ln w="25400">
            <a:solidFill>
              <a:srgbClr val="228888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0" name="Line"/>
          <p:cNvSpPr/>
          <p:nvPr/>
        </p:nvSpPr>
        <p:spPr>
          <a:xfrm flipH="1">
            <a:off x="17313573" y="-41276"/>
            <a:ext cx="1" cy="8299220"/>
          </a:xfrm>
          <a:prstGeom prst="line">
            <a:avLst/>
          </a:prstGeom>
          <a:ln w="25400">
            <a:solidFill>
              <a:srgbClr val="228888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1" name="New Challenges"/>
          <p:cNvSpPr txBox="1"/>
          <p:nvPr/>
        </p:nvSpPr>
        <p:spPr>
          <a:xfrm>
            <a:off x="1229696" y="6686550"/>
            <a:ext cx="4607662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403126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New Challenges</a:t>
            </a:r>
          </a:p>
        </p:txBody>
      </p:sp>
      <p:sp>
        <p:nvSpPr>
          <p:cNvPr id="122" name="Circle"/>
          <p:cNvSpPr/>
          <p:nvPr/>
        </p:nvSpPr>
        <p:spPr>
          <a:xfrm>
            <a:off x="5636977" y="8270759"/>
            <a:ext cx="1943101" cy="1943101"/>
          </a:xfrm>
          <a:prstGeom prst="ellipse">
            <a:avLst/>
          </a:prstGeom>
          <a:solidFill>
            <a:srgbClr val="228888"/>
          </a:solidFill>
          <a:ln w="25400">
            <a:solidFill>
              <a:srgbClr val="228888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228888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23" name="New Choices"/>
          <p:cNvSpPr txBox="1"/>
          <p:nvPr/>
        </p:nvSpPr>
        <p:spPr>
          <a:xfrm>
            <a:off x="4735291" y="10391659"/>
            <a:ext cx="3750565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403126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New Choices</a:t>
            </a:r>
          </a:p>
        </p:txBody>
      </p:sp>
      <p:sp>
        <p:nvSpPr>
          <p:cNvPr id="124" name="Circle"/>
          <p:cNvSpPr/>
          <p:nvPr/>
        </p:nvSpPr>
        <p:spPr>
          <a:xfrm>
            <a:off x="5635200" y="8289809"/>
            <a:ext cx="1943101" cy="1943101"/>
          </a:xfrm>
          <a:prstGeom prst="ellipse">
            <a:avLst/>
          </a:prstGeom>
          <a:ln w="25400">
            <a:solidFill>
              <a:srgbClr val="228888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25" name="Line"/>
          <p:cNvSpPr/>
          <p:nvPr/>
        </p:nvSpPr>
        <p:spPr>
          <a:xfrm flipH="1">
            <a:off x="6594947" y="-60210"/>
            <a:ext cx="1" cy="8299220"/>
          </a:xfrm>
          <a:prstGeom prst="line">
            <a:avLst/>
          </a:prstGeom>
          <a:ln w="25400">
            <a:solidFill>
              <a:srgbClr val="228888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6" name="Circle"/>
          <p:cNvSpPr/>
          <p:nvPr/>
        </p:nvSpPr>
        <p:spPr>
          <a:xfrm>
            <a:off x="19736184" y="4685355"/>
            <a:ext cx="1943101" cy="1943101"/>
          </a:xfrm>
          <a:prstGeom prst="ellipse">
            <a:avLst/>
          </a:prstGeom>
          <a:solidFill>
            <a:srgbClr val="228888"/>
          </a:solidFill>
          <a:ln w="25400">
            <a:solidFill>
              <a:srgbClr val="228888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228888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27" name="Line"/>
          <p:cNvSpPr/>
          <p:nvPr/>
        </p:nvSpPr>
        <p:spPr>
          <a:xfrm>
            <a:off x="20740120" y="-502595"/>
            <a:ext cx="1" cy="5156202"/>
          </a:xfrm>
          <a:prstGeom prst="line">
            <a:avLst/>
          </a:prstGeom>
          <a:ln w="25400">
            <a:solidFill>
              <a:srgbClr val="228888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28" name="The Buffet of Life"/>
          <p:cNvSpPr txBox="1"/>
          <p:nvPr/>
        </p:nvSpPr>
        <p:spPr>
          <a:xfrm>
            <a:off x="18278993" y="6679255"/>
            <a:ext cx="490270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403126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The Buffet of Life</a:t>
            </a:r>
          </a:p>
        </p:txBody>
      </p:sp>
      <p:pic>
        <p:nvPicPr>
          <p:cNvPr id="129" name="Buffet.png" descr="Buffe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03135" y="4831110"/>
            <a:ext cx="1487140" cy="1487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Challenge.png" descr="Challen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08770" y="4822375"/>
            <a:ext cx="1669060" cy="1669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Choices.png" descr="Choices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74435" y="8708793"/>
            <a:ext cx="1241025" cy="1143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Friends.png" descr="Friends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585629" y="8536723"/>
            <a:ext cx="1487140" cy="1487141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TEEN YEARS,…"/>
          <p:cNvSpPr txBox="1"/>
          <p:nvPr/>
        </p:nvSpPr>
        <p:spPr>
          <a:xfrm>
            <a:off x="7477354" y="4368800"/>
            <a:ext cx="9429292" cy="259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200">
                <a:solidFill>
                  <a:srgbClr val="403126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TEEN YEARS,</a:t>
            </a:r>
          </a:p>
          <a:p>
            <a:pPr>
              <a:defRPr sz="7200">
                <a:solidFill>
                  <a:srgbClr val="403126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AN EVOLUTION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Circle"/>
          <p:cNvSpPr/>
          <p:nvPr/>
        </p:nvSpPr>
        <p:spPr>
          <a:xfrm>
            <a:off x="16355603" y="8289693"/>
            <a:ext cx="1943101" cy="1943101"/>
          </a:xfrm>
          <a:prstGeom prst="ellipse">
            <a:avLst/>
          </a:prstGeom>
          <a:solidFill>
            <a:srgbClr val="228888"/>
          </a:solidFill>
          <a:ln w="25400">
            <a:solidFill>
              <a:srgbClr val="228888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228888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8" name="Circle"/>
          <p:cNvSpPr/>
          <p:nvPr/>
        </p:nvSpPr>
        <p:spPr>
          <a:xfrm>
            <a:off x="2539364" y="4692650"/>
            <a:ext cx="1943101" cy="1943100"/>
          </a:xfrm>
          <a:prstGeom prst="ellipse">
            <a:avLst/>
          </a:prstGeom>
          <a:solidFill>
            <a:srgbClr val="228888"/>
          </a:solidFill>
          <a:ln w="25400">
            <a:solidFill>
              <a:srgbClr val="228888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228888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39" name="Alcohol"/>
          <p:cNvSpPr txBox="1"/>
          <p:nvPr/>
        </p:nvSpPr>
        <p:spPr>
          <a:xfrm>
            <a:off x="16232681" y="10410593"/>
            <a:ext cx="2193037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403126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Alcohol</a:t>
            </a:r>
          </a:p>
        </p:txBody>
      </p:sp>
      <p:sp>
        <p:nvSpPr>
          <p:cNvPr id="140" name="Circle"/>
          <p:cNvSpPr/>
          <p:nvPr/>
        </p:nvSpPr>
        <p:spPr>
          <a:xfrm>
            <a:off x="16353826" y="8308743"/>
            <a:ext cx="1943101" cy="1943101"/>
          </a:xfrm>
          <a:prstGeom prst="ellipse">
            <a:avLst/>
          </a:prstGeom>
          <a:ln w="25400">
            <a:solidFill>
              <a:srgbClr val="228888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1" name="Line"/>
          <p:cNvSpPr/>
          <p:nvPr/>
        </p:nvSpPr>
        <p:spPr>
          <a:xfrm flipH="1">
            <a:off x="3543300" y="-495301"/>
            <a:ext cx="1" cy="5156202"/>
          </a:xfrm>
          <a:prstGeom prst="line">
            <a:avLst/>
          </a:prstGeom>
          <a:ln w="25400">
            <a:solidFill>
              <a:srgbClr val="228888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2" name="Line"/>
          <p:cNvSpPr/>
          <p:nvPr/>
        </p:nvSpPr>
        <p:spPr>
          <a:xfrm flipH="1">
            <a:off x="17313573" y="-41276"/>
            <a:ext cx="1" cy="8299220"/>
          </a:xfrm>
          <a:prstGeom prst="line">
            <a:avLst/>
          </a:prstGeom>
          <a:ln w="25400">
            <a:solidFill>
              <a:srgbClr val="228888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3" name="Tobacco"/>
          <p:cNvSpPr txBox="1"/>
          <p:nvPr/>
        </p:nvSpPr>
        <p:spPr>
          <a:xfrm>
            <a:off x="2334900" y="6686550"/>
            <a:ext cx="2397253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403126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Tobacco</a:t>
            </a:r>
          </a:p>
        </p:txBody>
      </p:sp>
      <p:sp>
        <p:nvSpPr>
          <p:cNvPr id="144" name="Circle"/>
          <p:cNvSpPr/>
          <p:nvPr/>
        </p:nvSpPr>
        <p:spPr>
          <a:xfrm>
            <a:off x="5636977" y="8270759"/>
            <a:ext cx="1943101" cy="1943101"/>
          </a:xfrm>
          <a:prstGeom prst="ellipse">
            <a:avLst/>
          </a:prstGeom>
          <a:solidFill>
            <a:srgbClr val="228888"/>
          </a:solidFill>
          <a:ln w="25400">
            <a:solidFill>
              <a:srgbClr val="228888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228888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5" name="Pot"/>
          <p:cNvSpPr txBox="1"/>
          <p:nvPr/>
        </p:nvSpPr>
        <p:spPr>
          <a:xfrm>
            <a:off x="5756784" y="10391659"/>
            <a:ext cx="1707580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403126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Pot</a:t>
            </a:r>
          </a:p>
        </p:txBody>
      </p:sp>
      <p:sp>
        <p:nvSpPr>
          <p:cNvPr id="146" name="Circle"/>
          <p:cNvSpPr/>
          <p:nvPr/>
        </p:nvSpPr>
        <p:spPr>
          <a:xfrm>
            <a:off x="5635200" y="8289809"/>
            <a:ext cx="1943101" cy="1943101"/>
          </a:xfrm>
          <a:prstGeom prst="ellipse">
            <a:avLst/>
          </a:prstGeom>
          <a:ln w="25400">
            <a:solidFill>
              <a:srgbClr val="228888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7" name="Line"/>
          <p:cNvSpPr/>
          <p:nvPr/>
        </p:nvSpPr>
        <p:spPr>
          <a:xfrm flipH="1">
            <a:off x="6594947" y="-60210"/>
            <a:ext cx="1" cy="8299220"/>
          </a:xfrm>
          <a:prstGeom prst="line">
            <a:avLst/>
          </a:prstGeom>
          <a:ln w="25400">
            <a:solidFill>
              <a:srgbClr val="228888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8" name="Circle"/>
          <p:cNvSpPr/>
          <p:nvPr/>
        </p:nvSpPr>
        <p:spPr>
          <a:xfrm>
            <a:off x="19758797" y="4686300"/>
            <a:ext cx="1943101" cy="1943100"/>
          </a:xfrm>
          <a:prstGeom prst="ellipse">
            <a:avLst/>
          </a:prstGeom>
          <a:solidFill>
            <a:srgbClr val="228888"/>
          </a:solidFill>
          <a:ln w="25400">
            <a:solidFill>
              <a:srgbClr val="228888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228888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49" name="Line"/>
          <p:cNvSpPr/>
          <p:nvPr/>
        </p:nvSpPr>
        <p:spPr>
          <a:xfrm>
            <a:off x="20740120" y="-502595"/>
            <a:ext cx="1" cy="5156202"/>
          </a:xfrm>
          <a:prstGeom prst="line">
            <a:avLst/>
          </a:prstGeom>
          <a:ln w="25400">
            <a:solidFill>
              <a:srgbClr val="228888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0" name="Prescription Drugs"/>
          <p:cNvSpPr txBox="1"/>
          <p:nvPr/>
        </p:nvSpPr>
        <p:spPr>
          <a:xfrm>
            <a:off x="18110438" y="6793555"/>
            <a:ext cx="523981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403126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Prescription Drugs</a:t>
            </a:r>
          </a:p>
        </p:txBody>
      </p:sp>
      <p:pic>
        <p:nvPicPr>
          <p:cNvPr id="151" name="Alcohol.png" descr="Alcoho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657240" y="8601670"/>
            <a:ext cx="1322471" cy="13224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Pills.png" descr="Pill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274883" y="5192613"/>
            <a:ext cx="930474" cy="930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Tobacco.png" descr="Tobacc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55289" y="5102225"/>
            <a:ext cx="1111251" cy="1111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Marijuana.png" descr="Marijuana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49339" y="8581074"/>
            <a:ext cx="1322471" cy="1322471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NEW PLAYERS…"/>
          <p:cNvSpPr txBox="1"/>
          <p:nvPr/>
        </p:nvSpPr>
        <p:spPr>
          <a:xfrm>
            <a:off x="7477354" y="4368800"/>
            <a:ext cx="9429292" cy="259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200">
                <a:solidFill>
                  <a:srgbClr val="403126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NEW PLAYERS</a:t>
            </a:r>
          </a:p>
          <a:p>
            <a:pPr>
              <a:defRPr sz="7200">
                <a:solidFill>
                  <a:srgbClr val="403126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IN YOUR LIFE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Marijuana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Marijuana</a:t>
            </a:r>
          </a:p>
        </p:txBody>
      </p:sp>
      <p:sp>
        <p:nvSpPr>
          <p:cNvPr id="158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24384001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JV-Young.jpg" descr="JV-Youn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37398" y="950629"/>
            <a:ext cx="6709203" cy="118147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runge_bg.png" descr="grunge_bg.png"/>
          <p:cNvPicPr>
            <a:picLocks noChangeAspect="1"/>
          </p:cNvPicPr>
          <p:nvPr/>
        </p:nvPicPr>
        <p:blipFill>
          <a:blip r:embed="rId2">
            <a:alphaModFix amt="34989"/>
            <a:extLst/>
          </a:blip>
          <a:stretch>
            <a:fillRect/>
          </a:stretch>
        </p:blipFill>
        <p:spPr>
          <a:xfrm>
            <a:off x="0" y="0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WOW, THAT WAS GOOD"/>
          <p:cNvSpPr txBox="1"/>
          <p:nvPr/>
        </p:nvSpPr>
        <p:spPr>
          <a:xfrm>
            <a:off x="1574418" y="4616450"/>
            <a:ext cx="21235163" cy="448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WOW, THAT WAS GOOD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JV-PortraitShot.jpg" descr="JV-PortraitSho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9741" y="-1891750"/>
            <a:ext cx="24523482" cy="245234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grunge_bg.png" descr="grunge_bg.png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-1" y="0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Rectangle"/>
          <p:cNvSpPr/>
          <p:nvPr/>
        </p:nvSpPr>
        <p:spPr>
          <a:xfrm>
            <a:off x="13935372" y="2487327"/>
            <a:ext cx="8603656" cy="3697686"/>
          </a:xfrm>
          <a:prstGeom prst="rect">
            <a:avLst/>
          </a:prstGeom>
          <a:solidFill>
            <a:srgbClr val="FFFFFF">
              <a:alpha val="2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7" name="Rectangle"/>
          <p:cNvSpPr/>
          <p:nvPr/>
        </p:nvSpPr>
        <p:spPr>
          <a:xfrm>
            <a:off x="13935372" y="2487327"/>
            <a:ext cx="8603656" cy="3697686"/>
          </a:xfrm>
          <a:prstGeom prst="rect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8" name="JUSTIN’S…"/>
          <p:cNvSpPr txBox="1"/>
          <p:nvPr/>
        </p:nvSpPr>
        <p:spPr>
          <a:xfrm>
            <a:off x="14962885" y="2901070"/>
            <a:ext cx="6548629" cy="287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JUSTIN’S</a:t>
            </a:r>
          </a:p>
          <a:p>
            <a:pPr>
              <a:defRPr sz="8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EXPERIMENT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Untitled-2.png" descr="Untitled-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47086" y="1612900"/>
            <a:ext cx="9867901" cy="9867900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tar"/>
          <p:cNvSpPr/>
          <p:nvPr/>
        </p:nvSpPr>
        <p:spPr>
          <a:xfrm>
            <a:off x="11264631" y="4241269"/>
            <a:ext cx="483138" cy="459491"/>
          </a:xfrm>
          <a:prstGeom prst="star5">
            <a:avLst>
              <a:gd name="adj" fmla="val 25000"/>
              <a:gd name="hf" fmla="val 105146"/>
              <a:gd name="vf" fmla="val 110557"/>
            </a:avLst>
          </a:prstGeom>
          <a:solidFill>
            <a:srgbClr val="FFFFFF"/>
          </a:solidFill>
          <a:ln w="12700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2" name="Star"/>
          <p:cNvSpPr/>
          <p:nvPr/>
        </p:nvSpPr>
        <p:spPr>
          <a:xfrm>
            <a:off x="11950431" y="4241269"/>
            <a:ext cx="483138" cy="459491"/>
          </a:xfrm>
          <a:prstGeom prst="star5">
            <a:avLst>
              <a:gd name="adj" fmla="val 25000"/>
              <a:gd name="hf" fmla="val 105146"/>
              <a:gd name="vf" fmla="val 110557"/>
            </a:avLst>
          </a:prstGeom>
          <a:solidFill>
            <a:srgbClr val="FFFFFF"/>
          </a:solidFill>
          <a:ln w="12700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3" name="Star"/>
          <p:cNvSpPr/>
          <p:nvPr/>
        </p:nvSpPr>
        <p:spPr>
          <a:xfrm>
            <a:off x="12636231" y="4241269"/>
            <a:ext cx="483138" cy="459491"/>
          </a:xfrm>
          <a:prstGeom prst="star5">
            <a:avLst>
              <a:gd name="adj" fmla="val 25000"/>
              <a:gd name="hf" fmla="val 105146"/>
              <a:gd name="vf" fmla="val 110557"/>
            </a:avLst>
          </a:prstGeom>
          <a:solidFill>
            <a:srgbClr val="FFFFFF"/>
          </a:solidFill>
          <a:ln w="12700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4" name="Star"/>
          <p:cNvSpPr/>
          <p:nvPr/>
        </p:nvSpPr>
        <p:spPr>
          <a:xfrm>
            <a:off x="11264631" y="8392940"/>
            <a:ext cx="483138" cy="459491"/>
          </a:xfrm>
          <a:prstGeom prst="star5">
            <a:avLst>
              <a:gd name="adj" fmla="val 25000"/>
              <a:gd name="hf" fmla="val 105146"/>
              <a:gd name="vf" fmla="val 110557"/>
            </a:avLst>
          </a:prstGeom>
          <a:solidFill>
            <a:srgbClr val="FFFFFF"/>
          </a:solidFill>
          <a:ln w="12700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5" name="Star"/>
          <p:cNvSpPr/>
          <p:nvPr/>
        </p:nvSpPr>
        <p:spPr>
          <a:xfrm>
            <a:off x="11950431" y="8392940"/>
            <a:ext cx="483138" cy="459491"/>
          </a:xfrm>
          <a:prstGeom prst="star5">
            <a:avLst>
              <a:gd name="adj" fmla="val 25000"/>
              <a:gd name="hf" fmla="val 105146"/>
              <a:gd name="vf" fmla="val 110557"/>
            </a:avLst>
          </a:prstGeom>
          <a:solidFill>
            <a:srgbClr val="FFFFFF"/>
          </a:solidFill>
          <a:ln w="12700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6" name="Star"/>
          <p:cNvSpPr/>
          <p:nvPr/>
        </p:nvSpPr>
        <p:spPr>
          <a:xfrm>
            <a:off x="12636231" y="8392940"/>
            <a:ext cx="483138" cy="459491"/>
          </a:xfrm>
          <a:prstGeom prst="star5">
            <a:avLst>
              <a:gd name="adj" fmla="val 25000"/>
              <a:gd name="hf" fmla="val 105146"/>
              <a:gd name="vf" fmla="val 110557"/>
            </a:avLst>
          </a:prstGeom>
          <a:solidFill>
            <a:srgbClr val="FFFFFF"/>
          </a:solidFill>
          <a:ln w="12700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7" name="TOO GOOD…"/>
          <p:cNvSpPr txBox="1"/>
          <p:nvPr/>
        </p:nvSpPr>
        <p:spPr>
          <a:xfrm>
            <a:off x="9069069" y="5111749"/>
            <a:ext cx="6245861" cy="287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TOO GOOD</a:t>
            </a:r>
          </a:p>
          <a:p>
            <a:pPr>
              <a:defRPr sz="8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TO BE TRUE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9" name="Table"/>
          <p:cNvGraphicFramePr/>
          <p:nvPr/>
        </p:nvGraphicFramePr>
        <p:xfrm>
          <a:off x="1506934" y="5412490"/>
          <a:ext cx="21370132" cy="661044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106850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85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03480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6000">
                          <a:solidFill>
                            <a:srgbClr val="403126"/>
                          </a:solidFill>
                          <a:latin typeface="Avenir Medium"/>
                          <a:ea typeface="Avenir Medium"/>
                          <a:cs typeface="Avenir Medium"/>
                          <a:sym typeface="Avenir Medium"/>
                        </a:rPr>
                        <a:t>Sleep Disorders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12700">
                      <a:miter lim="400000"/>
                    </a:lnR>
                    <a:lnT w="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6000">
                          <a:solidFill>
                            <a:srgbClr val="403126"/>
                          </a:solidFill>
                          <a:latin typeface="Avenir Medium"/>
                          <a:ea typeface="Avenir Medium"/>
                          <a:cs typeface="Avenir Medium"/>
                          <a:sym typeface="Avenir Medium"/>
                        </a:rPr>
                        <a:t>Depression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03480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6000" dirty="0">
                          <a:solidFill>
                            <a:srgbClr val="403126"/>
                          </a:solidFill>
                          <a:latin typeface="Avenir Medium"/>
                          <a:ea typeface="Avenir Medium"/>
                          <a:cs typeface="Avenir Medium"/>
                          <a:sym typeface="Avenir Medium"/>
                        </a:rPr>
                        <a:t>Impaired Concentration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6000">
                          <a:solidFill>
                            <a:srgbClr val="403126"/>
                          </a:solidFill>
                          <a:latin typeface="Avenir Medium"/>
                          <a:ea typeface="Avenir Medium"/>
                          <a:cs typeface="Avenir Medium"/>
                          <a:sym typeface="Avenir Medium"/>
                        </a:rPr>
                        <a:t>Real Pain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3480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6000">
                          <a:solidFill>
                            <a:srgbClr val="403126"/>
                          </a:solidFill>
                          <a:latin typeface="Avenir Medium"/>
                          <a:ea typeface="Avenir Medium"/>
                          <a:cs typeface="Avenir Medium"/>
                          <a:sym typeface="Avenir Medium"/>
                        </a:rPr>
                        <a:t>Lack of Motivation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6000" dirty="0">
                          <a:solidFill>
                            <a:srgbClr val="403126"/>
                          </a:solidFill>
                          <a:latin typeface="Avenir Medium"/>
                          <a:ea typeface="Avenir Medium"/>
                          <a:cs typeface="Avenir Medium"/>
                          <a:sym typeface="Avenir Medium"/>
                        </a:rPr>
                        <a:t>Addiction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0">
                      <a:miter lim="400000"/>
                    </a:lnR>
                    <a:lnT w="1270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0" name="Star"/>
          <p:cNvSpPr/>
          <p:nvPr/>
        </p:nvSpPr>
        <p:spPr>
          <a:xfrm>
            <a:off x="11264631" y="4572000"/>
            <a:ext cx="483138" cy="459491"/>
          </a:xfrm>
          <a:prstGeom prst="star5">
            <a:avLst>
              <a:gd name="adj" fmla="val 25000"/>
              <a:gd name="hf" fmla="val 105146"/>
              <a:gd name="vf" fmla="val 110557"/>
            </a:avLst>
          </a:prstGeom>
          <a:solidFill>
            <a:srgbClr val="40312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403126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1" name="Star"/>
          <p:cNvSpPr/>
          <p:nvPr/>
        </p:nvSpPr>
        <p:spPr>
          <a:xfrm>
            <a:off x="11950431" y="4572000"/>
            <a:ext cx="483138" cy="459491"/>
          </a:xfrm>
          <a:prstGeom prst="star5">
            <a:avLst>
              <a:gd name="adj" fmla="val 25000"/>
              <a:gd name="hf" fmla="val 105146"/>
              <a:gd name="vf" fmla="val 110557"/>
            </a:avLst>
          </a:prstGeom>
          <a:solidFill>
            <a:srgbClr val="40312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403126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2" name="Star"/>
          <p:cNvSpPr/>
          <p:nvPr/>
        </p:nvSpPr>
        <p:spPr>
          <a:xfrm>
            <a:off x="12636231" y="4572000"/>
            <a:ext cx="483138" cy="459491"/>
          </a:xfrm>
          <a:prstGeom prst="star5">
            <a:avLst>
              <a:gd name="adj" fmla="val 25000"/>
              <a:gd name="hf" fmla="val 105146"/>
              <a:gd name="vf" fmla="val 110557"/>
            </a:avLst>
          </a:prstGeom>
          <a:solidFill>
            <a:srgbClr val="40312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403126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3" name="SUBSTANCES IMPACT BRAIN CHEMISTRY"/>
          <p:cNvSpPr txBox="1"/>
          <p:nvPr/>
        </p:nvSpPr>
        <p:spPr>
          <a:xfrm>
            <a:off x="3124361" y="1905000"/>
            <a:ext cx="1811335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>
                <a:solidFill>
                  <a:srgbClr val="403126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SUBSTANCES IMPACT BRAIN CHEMISTRY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5" name="Table"/>
          <p:cNvGraphicFramePr/>
          <p:nvPr/>
        </p:nvGraphicFramePr>
        <p:xfrm>
          <a:off x="1506934" y="5412490"/>
          <a:ext cx="21370132" cy="661044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213701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610440"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6000">
                          <a:solidFill>
                            <a:srgbClr val="403126"/>
                          </a:solidFill>
                          <a:latin typeface="Avenir Medium"/>
                          <a:ea typeface="Avenir Medium"/>
                          <a:cs typeface="Avenir Medium"/>
                          <a:sym typeface="Avenir Medium"/>
                        </a:rPr>
                        <a:t>Genetics account for 50-75% of addiction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6" name="Star"/>
          <p:cNvSpPr/>
          <p:nvPr/>
        </p:nvSpPr>
        <p:spPr>
          <a:xfrm>
            <a:off x="11264631" y="4572000"/>
            <a:ext cx="483138" cy="459491"/>
          </a:xfrm>
          <a:prstGeom prst="star5">
            <a:avLst>
              <a:gd name="adj" fmla="val 25000"/>
              <a:gd name="hf" fmla="val 105146"/>
              <a:gd name="vf" fmla="val 110557"/>
            </a:avLst>
          </a:prstGeom>
          <a:solidFill>
            <a:srgbClr val="40312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403126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7" name="Star"/>
          <p:cNvSpPr/>
          <p:nvPr/>
        </p:nvSpPr>
        <p:spPr>
          <a:xfrm>
            <a:off x="11950431" y="4572000"/>
            <a:ext cx="483138" cy="459491"/>
          </a:xfrm>
          <a:prstGeom prst="star5">
            <a:avLst>
              <a:gd name="adj" fmla="val 25000"/>
              <a:gd name="hf" fmla="val 105146"/>
              <a:gd name="vf" fmla="val 110557"/>
            </a:avLst>
          </a:prstGeom>
          <a:solidFill>
            <a:srgbClr val="40312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403126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8" name="Star"/>
          <p:cNvSpPr/>
          <p:nvPr/>
        </p:nvSpPr>
        <p:spPr>
          <a:xfrm>
            <a:off x="12636231" y="4572000"/>
            <a:ext cx="483138" cy="459491"/>
          </a:xfrm>
          <a:prstGeom prst="star5">
            <a:avLst>
              <a:gd name="adj" fmla="val 25000"/>
              <a:gd name="hf" fmla="val 105146"/>
              <a:gd name="vf" fmla="val 110557"/>
            </a:avLst>
          </a:prstGeom>
          <a:solidFill>
            <a:srgbClr val="40312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403126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9" name="ROLE OF GENETICS"/>
          <p:cNvSpPr txBox="1"/>
          <p:nvPr/>
        </p:nvSpPr>
        <p:spPr>
          <a:xfrm>
            <a:off x="7466390" y="1905000"/>
            <a:ext cx="9429292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>
                <a:solidFill>
                  <a:srgbClr val="403126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ROLE OF GENETICS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" name="Table"/>
          <p:cNvGraphicFramePr/>
          <p:nvPr/>
        </p:nvGraphicFramePr>
        <p:xfrm>
          <a:off x="1506934" y="5412490"/>
          <a:ext cx="21370132" cy="661044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106850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85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5220">
                <a:tc>
                  <a:txBody>
                    <a:bodyPr/>
                    <a:lstStyle/>
                    <a:p>
                      <a:pPr>
                        <a:defRPr sz="6000">
                          <a:solidFill>
                            <a:srgbClr val="403126"/>
                          </a:solidFill>
                          <a:latin typeface="Avenir Medium"/>
                          <a:ea typeface="Avenir Medium"/>
                          <a:cs typeface="Avenir Medium"/>
                          <a:sym typeface="Avenir Medium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12700">
                      <a:miter lim="400000"/>
                    </a:lnR>
                    <a:lnT w="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6000">
                          <a:solidFill>
                            <a:srgbClr val="403126"/>
                          </a:solidFill>
                          <a:latin typeface="Avenir Medium"/>
                          <a:ea typeface="Avenir Medium"/>
                          <a:cs typeface="Avenir Medium"/>
                          <a:sym typeface="Avenir Medium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5220">
                <a:tc>
                  <a:txBody>
                    <a:bodyPr/>
                    <a:lstStyle/>
                    <a:p>
                      <a:pPr>
                        <a:defRPr sz="6000">
                          <a:solidFill>
                            <a:srgbClr val="403126"/>
                          </a:solidFill>
                          <a:latin typeface="Avenir Medium"/>
                          <a:ea typeface="Avenir Medium"/>
                          <a:cs typeface="Avenir Medium"/>
                          <a:sym typeface="Avenir Medium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defRPr sz="6000">
                          <a:solidFill>
                            <a:srgbClr val="403126"/>
                          </a:solidFill>
                          <a:latin typeface="Avenir Medium"/>
                          <a:ea typeface="Avenir Medium"/>
                          <a:cs typeface="Avenir Medium"/>
                          <a:sym typeface="Avenir Medium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0"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60606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5" name="Star"/>
          <p:cNvSpPr/>
          <p:nvPr/>
        </p:nvSpPr>
        <p:spPr>
          <a:xfrm>
            <a:off x="11264631" y="4572000"/>
            <a:ext cx="483138" cy="459491"/>
          </a:xfrm>
          <a:prstGeom prst="star5">
            <a:avLst>
              <a:gd name="adj" fmla="val 25000"/>
              <a:gd name="hf" fmla="val 105146"/>
              <a:gd name="vf" fmla="val 110557"/>
            </a:avLst>
          </a:prstGeom>
          <a:solidFill>
            <a:srgbClr val="40312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403126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6" name="Star"/>
          <p:cNvSpPr/>
          <p:nvPr/>
        </p:nvSpPr>
        <p:spPr>
          <a:xfrm>
            <a:off x="11950431" y="4572000"/>
            <a:ext cx="483138" cy="459491"/>
          </a:xfrm>
          <a:prstGeom prst="star5">
            <a:avLst>
              <a:gd name="adj" fmla="val 25000"/>
              <a:gd name="hf" fmla="val 105146"/>
              <a:gd name="vf" fmla="val 110557"/>
            </a:avLst>
          </a:prstGeom>
          <a:solidFill>
            <a:srgbClr val="40312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403126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7" name="Star"/>
          <p:cNvSpPr/>
          <p:nvPr/>
        </p:nvSpPr>
        <p:spPr>
          <a:xfrm>
            <a:off x="12636231" y="4572000"/>
            <a:ext cx="483138" cy="459491"/>
          </a:xfrm>
          <a:prstGeom prst="star5">
            <a:avLst>
              <a:gd name="adj" fmla="val 25000"/>
              <a:gd name="hf" fmla="val 105146"/>
              <a:gd name="vf" fmla="val 110557"/>
            </a:avLst>
          </a:prstGeom>
          <a:solidFill>
            <a:srgbClr val="40312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403126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8" name="Marijuana—Justin’s Gateway"/>
          <p:cNvSpPr txBox="1"/>
          <p:nvPr/>
        </p:nvSpPr>
        <p:spPr>
          <a:xfrm>
            <a:off x="5984604" y="1905000"/>
            <a:ext cx="12392865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>
                <a:solidFill>
                  <a:srgbClr val="403126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Marijuana—Justin’s Gateway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JV-Artwork.jpg" descr="JV-Artwor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grunge_bg.png" descr="grunge_bg.png"/>
          <p:cNvPicPr>
            <a:picLocks noChangeAspect="1"/>
          </p:cNvPicPr>
          <p:nvPr/>
        </p:nvPicPr>
        <p:blipFill>
          <a:blip r:embed="rId3">
            <a:alphaModFix amt="34989"/>
            <a:extLst/>
          </a:blip>
          <a:stretch>
            <a:fillRect/>
          </a:stretch>
        </p:blipFill>
        <p:spPr>
          <a:xfrm>
            <a:off x="-1" y="0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Presented by Jeffrey Veatch"/>
          <p:cNvSpPr txBox="1"/>
          <p:nvPr/>
        </p:nvSpPr>
        <p:spPr>
          <a:xfrm>
            <a:off x="7443673" y="10737850"/>
            <a:ext cx="9496654" cy="939801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 spc="480">
                <a:solidFill>
                  <a:srgbClr val="FFFFFF"/>
                </a:solidFill>
                <a:latin typeface="Avenir Medium"/>
                <a:ea typeface="Avenir Medium"/>
                <a:cs typeface="Avenir Medium"/>
                <a:sym typeface="Avenir Medium"/>
              </a:defRPr>
            </a:lvl1pPr>
          </a:lstStyle>
          <a:p>
            <a:r>
              <a:t>Presented by Jeffrey Veatch</a:t>
            </a:r>
          </a:p>
        </p:txBody>
      </p:sp>
      <p:grpSp>
        <p:nvGrpSpPr>
          <p:cNvPr id="208" name="Group"/>
          <p:cNvGrpSpPr/>
          <p:nvPr/>
        </p:nvGrpSpPr>
        <p:grpSpPr>
          <a:xfrm>
            <a:off x="10605108" y="7835900"/>
            <a:ext cx="3173785" cy="506486"/>
            <a:chOff x="13309" y="0"/>
            <a:chExt cx="3173783" cy="506485"/>
          </a:xfrm>
        </p:grpSpPr>
        <p:sp>
          <p:nvSpPr>
            <p:cNvPr id="203" name="Star"/>
            <p:cNvSpPr/>
            <p:nvPr/>
          </p:nvSpPr>
          <p:spPr>
            <a:xfrm>
              <a:off x="13309" y="0"/>
              <a:ext cx="517243" cy="495530"/>
            </a:xfrm>
            <a:prstGeom prst="star5">
              <a:avLst>
                <a:gd name="adj" fmla="val 25000"/>
                <a:gd name="hf" fmla="val 105146"/>
                <a:gd name="vf" fmla="val 11055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228888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04" name="Star"/>
            <p:cNvSpPr/>
            <p:nvPr/>
          </p:nvSpPr>
          <p:spPr>
            <a:xfrm>
              <a:off x="674726" y="0"/>
              <a:ext cx="517243" cy="495530"/>
            </a:xfrm>
            <a:prstGeom prst="star5">
              <a:avLst>
                <a:gd name="adj" fmla="val 25000"/>
                <a:gd name="hf" fmla="val 105146"/>
                <a:gd name="vf" fmla="val 11055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228888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05" name="Star"/>
            <p:cNvSpPr/>
            <p:nvPr/>
          </p:nvSpPr>
          <p:spPr>
            <a:xfrm>
              <a:off x="1336141" y="0"/>
              <a:ext cx="517243" cy="495530"/>
            </a:xfrm>
            <a:prstGeom prst="star5">
              <a:avLst>
                <a:gd name="adj" fmla="val 25000"/>
                <a:gd name="hf" fmla="val 105146"/>
                <a:gd name="vf" fmla="val 11055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06" name="Star"/>
            <p:cNvSpPr/>
            <p:nvPr/>
          </p:nvSpPr>
          <p:spPr>
            <a:xfrm>
              <a:off x="1997558" y="0"/>
              <a:ext cx="517243" cy="495530"/>
            </a:xfrm>
            <a:prstGeom prst="star5">
              <a:avLst>
                <a:gd name="adj" fmla="val 25000"/>
                <a:gd name="hf" fmla="val 105146"/>
                <a:gd name="vf" fmla="val 11055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07" name="Star"/>
            <p:cNvSpPr/>
            <p:nvPr/>
          </p:nvSpPr>
          <p:spPr>
            <a:xfrm>
              <a:off x="2669850" y="10956"/>
              <a:ext cx="517243" cy="495530"/>
            </a:xfrm>
            <a:prstGeom prst="star5">
              <a:avLst>
                <a:gd name="adj" fmla="val 25000"/>
                <a:gd name="hf" fmla="val 105146"/>
                <a:gd name="vf" fmla="val 110557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209" name="A MESSAGE FROM JUSTIN"/>
          <p:cNvSpPr txBox="1"/>
          <p:nvPr/>
        </p:nvSpPr>
        <p:spPr>
          <a:xfrm>
            <a:off x="2371344" y="3470171"/>
            <a:ext cx="19641313" cy="448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A MESSAGE FROM JUSTIN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pic>
        <p:nvPicPr>
          <p:cNvPr id="212" name="IMG_3616.jpg" descr="IMG_36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Justin Arizona 01.jpg" descr="Justin Arizona 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103518"/>
            <a:ext cx="24422425" cy="343833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70665" y="1516998"/>
            <a:ext cx="14242670" cy="106820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JV-Running.jpg" descr="JV-Runnin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07200" y="911932"/>
            <a:ext cx="7969599" cy="118921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JV-WhisperingSpirits.png" descr="JV-WhisperingSpirit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34669" y="898127"/>
            <a:ext cx="7714661" cy="11919746"/>
          </a:xfrm>
          <a:prstGeom prst="rect">
            <a:avLst/>
          </a:prstGeom>
          <a:ln w="76200">
            <a:solidFill>
              <a:srgbClr val="596678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Marijuana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Marijuana</a:t>
            </a:r>
          </a:p>
        </p:txBody>
      </p:sp>
      <p:sp>
        <p:nvSpPr>
          <p:cNvPr id="158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24384001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tar"/>
          <p:cNvSpPr/>
          <p:nvPr/>
        </p:nvSpPr>
        <p:spPr>
          <a:xfrm>
            <a:off x="11264631" y="12315775"/>
            <a:ext cx="483138" cy="459491"/>
          </a:xfrm>
          <a:prstGeom prst="star5">
            <a:avLst>
              <a:gd name="adj" fmla="val 25000"/>
              <a:gd name="hf" fmla="val 105146"/>
              <a:gd name="vf" fmla="val 110557"/>
            </a:avLst>
          </a:prstGeom>
          <a:solidFill>
            <a:srgbClr val="40312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403126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3" name="Star"/>
          <p:cNvSpPr/>
          <p:nvPr/>
        </p:nvSpPr>
        <p:spPr>
          <a:xfrm>
            <a:off x="11950431" y="12315775"/>
            <a:ext cx="483138" cy="459491"/>
          </a:xfrm>
          <a:prstGeom prst="star5">
            <a:avLst>
              <a:gd name="adj" fmla="val 25000"/>
              <a:gd name="hf" fmla="val 105146"/>
              <a:gd name="vf" fmla="val 110557"/>
            </a:avLst>
          </a:prstGeom>
          <a:solidFill>
            <a:srgbClr val="40312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403126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4" name="Star"/>
          <p:cNvSpPr/>
          <p:nvPr/>
        </p:nvSpPr>
        <p:spPr>
          <a:xfrm>
            <a:off x="12636231" y="12315775"/>
            <a:ext cx="483138" cy="459491"/>
          </a:xfrm>
          <a:prstGeom prst="star5">
            <a:avLst>
              <a:gd name="adj" fmla="val 25000"/>
              <a:gd name="hf" fmla="val 105146"/>
              <a:gd name="vf" fmla="val 110557"/>
            </a:avLst>
          </a:prstGeom>
          <a:solidFill>
            <a:srgbClr val="40312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403126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5" name="Star"/>
          <p:cNvSpPr/>
          <p:nvPr/>
        </p:nvSpPr>
        <p:spPr>
          <a:xfrm>
            <a:off x="11264631" y="940734"/>
            <a:ext cx="483138" cy="459491"/>
          </a:xfrm>
          <a:prstGeom prst="star5">
            <a:avLst>
              <a:gd name="adj" fmla="val 25000"/>
              <a:gd name="hf" fmla="val 105146"/>
              <a:gd name="vf" fmla="val 110557"/>
            </a:avLst>
          </a:prstGeom>
          <a:solidFill>
            <a:srgbClr val="40312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403126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6" name="Star"/>
          <p:cNvSpPr/>
          <p:nvPr/>
        </p:nvSpPr>
        <p:spPr>
          <a:xfrm>
            <a:off x="11950431" y="940734"/>
            <a:ext cx="483138" cy="459491"/>
          </a:xfrm>
          <a:prstGeom prst="star5">
            <a:avLst>
              <a:gd name="adj" fmla="val 25000"/>
              <a:gd name="hf" fmla="val 105146"/>
              <a:gd name="vf" fmla="val 110557"/>
            </a:avLst>
          </a:prstGeom>
          <a:solidFill>
            <a:srgbClr val="40312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403126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7" name="Star"/>
          <p:cNvSpPr/>
          <p:nvPr/>
        </p:nvSpPr>
        <p:spPr>
          <a:xfrm>
            <a:off x="12636231" y="940734"/>
            <a:ext cx="483138" cy="459491"/>
          </a:xfrm>
          <a:prstGeom prst="star5">
            <a:avLst>
              <a:gd name="adj" fmla="val 25000"/>
              <a:gd name="hf" fmla="val 105146"/>
              <a:gd name="vf" fmla="val 110557"/>
            </a:avLst>
          </a:prstGeom>
          <a:solidFill>
            <a:srgbClr val="40312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403126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68" name="JV-Ski.jpg" descr="JV-Ski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42323" y="1950325"/>
            <a:ext cx="6499354" cy="9815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JV-SkiJeffrey.jpg" descr="JV-SkiJeffrey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9592" y="-2480176"/>
            <a:ext cx="24506690" cy="162640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JV-Baseball.jpg" descr="JV-Baseb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94484" y="914174"/>
            <a:ext cx="8195032" cy="118876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JV-Basketball.jpg" descr="JV-Basketb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8192" y="960471"/>
            <a:ext cx="8227616" cy="117950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IMG_0024a.jpg" descr="IMG_0024a.jpg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-63982" y="-4293095"/>
            <a:ext cx="24512046" cy="367680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JV-SkateCamp.jpg" descr="JV-SkateCamp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29757" y="949590"/>
            <a:ext cx="9524486" cy="118168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JV-SkateStreet01.jpg" descr="JV-SkateStreet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315569" cy="13736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JV-SkateStreet02.jpg" descr="JV-SkateStreet02.jpg"/>
          <p:cNvPicPr>
            <a:picLocks noChangeAspect="1"/>
          </p:cNvPicPr>
          <p:nvPr/>
        </p:nvPicPr>
        <p:blipFill>
          <a:blip r:embed="rId3">
            <a:extLst/>
          </a:blip>
          <a:srcRect l="13905"/>
          <a:stretch>
            <a:fillRect/>
          </a:stretch>
        </p:blipFill>
        <p:spPr>
          <a:xfrm>
            <a:off x="12298117" y="0"/>
            <a:ext cx="15745160" cy="137161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112</Words>
  <Application>Microsoft Macintosh PowerPoint</Application>
  <PresentationFormat>Custom</PresentationFormat>
  <Paragraphs>41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Avenir Heavy</vt:lpstr>
      <vt:lpstr>Avenir Medium</vt:lpstr>
      <vt:lpstr>Gill Sans</vt:lpstr>
      <vt:lpstr>Helvetica</vt:lpstr>
      <vt:lpstr>Lucida Grande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Marijuana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Marijuana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Jones, William Virgil</cp:lastModifiedBy>
  <cp:revision>12</cp:revision>
  <dcterms:modified xsi:type="dcterms:W3CDTF">2018-04-05T16:14:51Z</dcterms:modified>
</cp:coreProperties>
</file>