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91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3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4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2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6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5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7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0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8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9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0C6F-2EE4-4FCD-90F7-472E38ECF592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57B2D-5E2C-4DC9-B833-D00F0BAE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3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7" y="87283"/>
            <a:ext cx="8891485" cy="66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6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8" y="1261042"/>
            <a:ext cx="8905024" cy="43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8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7" y="1968624"/>
            <a:ext cx="8545286" cy="292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7" y="1938349"/>
            <a:ext cx="8857785" cy="29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2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8" y="1261042"/>
            <a:ext cx="8905024" cy="43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7" y="87283"/>
            <a:ext cx="8891485" cy="66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2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3" y="513088"/>
            <a:ext cx="8882214" cy="58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5" y="413656"/>
            <a:ext cx="8679847" cy="58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609" y="-43539"/>
            <a:ext cx="5530562" cy="716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810" y="160183"/>
            <a:ext cx="4360379" cy="65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664" y="189569"/>
            <a:ext cx="4318312" cy="647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704" y="171376"/>
            <a:ext cx="4342591" cy="651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9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</dc:creator>
  <cp:lastModifiedBy>Z</cp:lastModifiedBy>
  <cp:revision>5</cp:revision>
  <dcterms:created xsi:type="dcterms:W3CDTF">2016-03-29T18:41:23Z</dcterms:created>
  <dcterms:modified xsi:type="dcterms:W3CDTF">2016-03-31T18:05:59Z</dcterms:modified>
</cp:coreProperties>
</file>